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306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4108" y="0"/>
            <a:ext cx="14802084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37008" y="405171"/>
            <a:ext cx="8993392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Apresentação Evolutiva de Funções</a:t>
            </a:r>
            <a:endParaRPr lang="en-US" sz="63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938220" y="3597040"/>
            <a:ext cx="8573845" cy="2039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pt-BR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Acompanhe a evolução de um sistema de gestão de cadastros de usuários, com melhorias em segurança, conectividade e usabilidade.</a:t>
            </a:r>
            <a:endParaRPr lang="pt-BR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350437" y="613933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902225" y="6270185"/>
            <a:ext cx="250317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430" b="1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Mitchel Mathias</a:t>
            </a:r>
            <a:endParaRPr lang="en-US" sz="243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8346E2A-A995-76B5-96E6-DC9E145D6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343" y="6084406"/>
            <a:ext cx="845991" cy="852637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285161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Primeira Evolução: Backup de Dados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64037" y="3107531"/>
            <a:ext cx="7415927" cy="1794986"/>
          </a:xfrm>
          <a:prstGeom prst="roundRect">
            <a:avLst>
              <a:gd name="adj" fmla="val 2476"/>
            </a:avLst>
          </a:prstGeom>
          <a:solidFill>
            <a:srgbClr val="304755"/>
          </a:solidFill>
          <a:ln/>
        </p:spPr>
      </p:sp>
      <p:sp>
        <p:nvSpPr>
          <p:cNvPr id="7" name="Text 3"/>
          <p:cNvSpPr/>
          <p:nvPr/>
        </p:nvSpPr>
        <p:spPr>
          <a:xfrm>
            <a:off x="1110853" y="3354348"/>
            <a:ext cx="384750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Segurança dos Dados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110853" y="3865602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Backup automático do arquivo de cadastros garante a recuperação em caso de perda ou corrupção.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864037" y="5149334"/>
            <a:ext cx="7415927" cy="1794986"/>
          </a:xfrm>
          <a:prstGeom prst="roundRect">
            <a:avLst>
              <a:gd name="adj" fmla="val 2476"/>
            </a:avLst>
          </a:prstGeom>
          <a:solidFill>
            <a:srgbClr val="304755"/>
          </a:solidFill>
          <a:ln/>
        </p:spPr>
      </p:sp>
      <p:sp>
        <p:nvSpPr>
          <p:cNvPr id="10" name="Text 6"/>
          <p:cNvSpPr/>
          <p:nvPr/>
        </p:nvSpPr>
        <p:spPr>
          <a:xfrm>
            <a:off x="1110853" y="5396151"/>
            <a:ext cx="327076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Redução de Riscos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110853" y="5907405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Cópias de segurança regulares evitam a perda de informações críticas.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632115"/>
            <a:ext cx="11819096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Segunda Evolução: Conectividade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8693" y="397525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Acesso Remoto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8693" y="4585216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Permite que múltiplos usuários acessem o sistema simultaneamente.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623810" y="3975259"/>
            <a:ext cx="360473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Gestão Centralizada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23810" y="4585216"/>
            <a:ext cx="60452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Interface cliente-servidor facilita o trabalho colaborativo.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920857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61703" y="1210504"/>
            <a:ext cx="8982635" cy="1706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Terceira Evolução: Tratativa de Erros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350437" y="3280886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</p:sp>
      <p:sp>
        <p:nvSpPr>
          <p:cNvPr id="7" name="Text 3"/>
          <p:cNvSpPr/>
          <p:nvPr/>
        </p:nvSpPr>
        <p:spPr>
          <a:xfrm>
            <a:off x="6546056" y="3384352"/>
            <a:ext cx="16418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7152680" y="3280886"/>
            <a:ext cx="382535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Identificação de Erros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152680" y="379214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Notificação clara de erros ao usuário.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50437" y="4711660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</p:sp>
      <p:sp>
        <p:nvSpPr>
          <p:cNvPr id="11" name="Text 7"/>
          <p:cNvSpPr/>
          <p:nvPr/>
        </p:nvSpPr>
        <p:spPr>
          <a:xfrm>
            <a:off x="6490573" y="4815126"/>
            <a:ext cx="275034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7152680" y="47116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Log de Erros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152680" y="522291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Facilita a manutenção e resolução de problemas.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350437" y="6142434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</p:sp>
      <p:sp>
        <p:nvSpPr>
          <p:cNvPr id="15" name="Text 11"/>
          <p:cNvSpPr/>
          <p:nvPr/>
        </p:nvSpPr>
        <p:spPr>
          <a:xfrm>
            <a:off x="6487954" y="6245900"/>
            <a:ext cx="28027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744" dirty="0"/>
          </a:p>
        </p:txBody>
      </p:sp>
      <p:sp>
        <p:nvSpPr>
          <p:cNvPr id="16" name="Text 12"/>
          <p:cNvSpPr/>
          <p:nvPr/>
        </p:nvSpPr>
        <p:spPr>
          <a:xfrm>
            <a:off x="7152680" y="6142434"/>
            <a:ext cx="413146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Melhoria da Experiência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152680" y="665368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Tratamento robusto de erros aprimora a usabilidade.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699968"/>
            <a:ext cx="9108302" cy="2178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Quarta Evolução: Monitoria de Usuários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248382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4037" y="411241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Segurança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64037" y="462367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Aumenta a transparência no uso do sistema.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759291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64037" y="662332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pt-BR" sz="2287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Análise de Uso</a:t>
            </a:r>
            <a:endParaRPr lang="pt-BR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64037" y="713458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Permite a detecção de uso indevido.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5" name="Text 1"/>
          <p:cNvSpPr/>
          <p:nvPr/>
        </p:nvSpPr>
        <p:spPr>
          <a:xfrm>
            <a:off x="6350437" y="1119664"/>
            <a:ext cx="7415927" cy="2178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pt-BR" sz="4574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Quinta Evolução: Listagem de Usuários</a:t>
            </a:r>
            <a:endParaRPr lang="pt-BR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705362" y="3668078"/>
            <a:ext cx="30837" cy="3441740"/>
          </a:xfrm>
          <a:prstGeom prst="roundRect">
            <a:avLst>
              <a:gd name="adj" fmla="val 144112"/>
            </a:avLst>
          </a:prstGeom>
          <a:solidFill>
            <a:srgbClr val="49606E"/>
          </a:solidFill>
          <a:ln/>
        </p:spPr>
      </p:sp>
      <p:sp>
        <p:nvSpPr>
          <p:cNvPr id="7" name="Shape 3"/>
          <p:cNvSpPr/>
          <p:nvPr/>
        </p:nvSpPr>
        <p:spPr>
          <a:xfrm>
            <a:off x="6998434" y="4207966"/>
            <a:ext cx="864037" cy="30837"/>
          </a:xfrm>
          <a:prstGeom prst="roundRect">
            <a:avLst>
              <a:gd name="adj" fmla="val 144112"/>
            </a:avLst>
          </a:prstGeom>
          <a:solidFill>
            <a:srgbClr val="49606E"/>
          </a:solidFill>
          <a:ln/>
        </p:spPr>
      </p:sp>
      <p:sp>
        <p:nvSpPr>
          <p:cNvPr id="8" name="Shape 4"/>
          <p:cNvSpPr/>
          <p:nvPr/>
        </p:nvSpPr>
        <p:spPr>
          <a:xfrm>
            <a:off x="6443008" y="3945731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</p:sp>
      <p:sp>
        <p:nvSpPr>
          <p:cNvPr id="9" name="Text 5"/>
          <p:cNvSpPr/>
          <p:nvPr/>
        </p:nvSpPr>
        <p:spPr>
          <a:xfrm>
            <a:off x="6638627" y="4049197"/>
            <a:ext cx="16418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44" dirty="0"/>
          </a:p>
        </p:txBody>
      </p:sp>
      <p:sp>
        <p:nvSpPr>
          <p:cNvPr id="10" name="Text 6"/>
          <p:cNvSpPr/>
          <p:nvPr/>
        </p:nvSpPr>
        <p:spPr>
          <a:xfrm>
            <a:off x="8078510" y="3914894"/>
            <a:ext cx="317754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Consulta Eficiente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078510" y="442614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Facilita a localização de informações específicas.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998434" y="5854720"/>
            <a:ext cx="864037" cy="30837"/>
          </a:xfrm>
          <a:prstGeom prst="roundRect">
            <a:avLst>
              <a:gd name="adj" fmla="val 144112"/>
            </a:avLst>
          </a:prstGeom>
          <a:solidFill>
            <a:srgbClr val="49606E"/>
          </a:solidFill>
          <a:ln/>
        </p:spPr>
      </p:sp>
      <p:sp>
        <p:nvSpPr>
          <p:cNvPr id="13" name="Shape 9"/>
          <p:cNvSpPr/>
          <p:nvPr/>
        </p:nvSpPr>
        <p:spPr>
          <a:xfrm>
            <a:off x="6443008" y="5592485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</p:sp>
      <p:sp>
        <p:nvSpPr>
          <p:cNvPr id="14" name="Text 10"/>
          <p:cNvSpPr/>
          <p:nvPr/>
        </p:nvSpPr>
        <p:spPr>
          <a:xfrm>
            <a:off x="6583144" y="5695950"/>
            <a:ext cx="275034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44" dirty="0"/>
          </a:p>
        </p:txBody>
      </p:sp>
      <p:sp>
        <p:nvSpPr>
          <p:cNvPr id="15" name="Text 11"/>
          <p:cNvSpPr/>
          <p:nvPr/>
        </p:nvSpPr>
        <p:spPr>
          <a:xfrm>
            <a:off x="8078510" y="5561648"/>
            <a:ext cx="352401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Gestão Simplificada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078509" y="6072902"/>
            <a:ext cx="633171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pt-BR" sz="1944" dirty="0">
                <a:solidFill>
                  <a:srgbClr val="CAD6DE"/>
                </a:solidFill>
                <a:latin typeface="Times New Roman" panose="02020603050405020304" pitchFamily="18" charset="0"/>
                <a:ea typeface="Cabin" pitchFamily="34" charset="-122"/>
                <a:cs typeface="Times New Roman" panose="02020603050405020304" pitchFamily="18" charset="0"/>
              </a:rPr>
              <a:t>Melhora a eficiência na administração de múltiplos usuários.</a:t>
            </a:r>
            <a:endParaRPr lang="pt-BR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A5C275D-F932-C01E-C8E5-19930D3D1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6859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5" name="Text 1"/>
          <p:cNvSpPr/>
          <p:nvPr/>
        </p:nvSpPr>
        <p:spPr>
          <a:xfrm>
            <a:off x="864037" y="1285161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Sexta Evolução: Edição de Usuários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64037" y="3107531"/>
            <a:ext cx="7415927" cy="1794986"/>
          </a:xfrm>
          <a:prstGeom prst="roundRect">
            <a:avLst>
              <a:gd name="adj" fmla="val 2476"/>
            </a:avLst>
          </a:prstGeom>
          <a:solidFill>
            <a:srgbClr val="304755"/>
          </a:solidFill>
          <a:ln/>
        </p:spPr>
      </p:sp>
      <p:sp>
        <p:nvSpPr>
          <p:cNvPr id="7" name="Text 3"/>
          <p:cNvSpPr/>
          <p:nvPr/>
        </p:nvSpPr>
        <p:spPr>
          <a:xfrm>
            <a:off x="1110853" y="335434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Flexibilidade</a:t>
            </a:r>
            <a:endParaRPr lang="en-US" sz="2287" dirty="0"/>
          </a:p>
        </p:txBody>
      </p:sp>
      <p:sp>
        <p:nvSpPr>
          <p:cNvPr id="8" name="Text 4"/>
          <p:cNvSpPr/>
          <p:nvPr/>
        </p:nvSpPr>
        <p:spPr>
          <a:xfrm>
            <a:off x="1110853" y="3865602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Atualização de dados sem a necessidade de excluir e cadastrar novamente.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864037" y="5149334"/>
            <a:ext cx="7415927" cy="1794986"/>
          </a:xfrm>
          <a:prstGeom prst="roundRect">
            <a:avLst>
              <a:gd name="adj" fmla="val 2476"/>
            </a:avLst>
          </a:prstGeom>
          <a:solidFill>
            <a:srgbClr val="304755"/>
          </a:solidFill>
          <a:ln/>
        </p:spPr>
      </p:sp>
      <p:sp>
        <p:nvSpPr>
          <p:cNvPr id="10" name="Text 6"/>
          <p:cNvSpPr/>
          <p:nvPr/>
        </p:nvSpPr>
        <p:spPr>
          <a:xfrm>
            <a:off x="1110853" y="539615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Precisão</a:t>
            </a:r>
            <a:endParaRPr lang="en-US" sz="2287" dirty="0"/>
          </a:p>
        </p:txBody>
      </p:sp>
      <p:sp>
        <p:nvSpPr>
          <p:cNvPr id="11" name="Text 7"/>
          <p:cNvSpPr/>
          <p:nvPr/>
        </p:nvSpPr>
        <p:spPr>
          <a:xfrm>
            <a:off x="1110853" y="5907405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Reduz a duplicidade de dados e melhora a integridade das informações.</a:t>
            </a:r>
            <a:endParaRPr lang="en-US" sz="1944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465998-B352-6126-A126-6932B2F11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998" y="0"/>
            <a:ext cx="58414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8320" y="667822"/>
            <a:ext cx="5703451" cy="712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4"/>
              </a:lnSpc>
              <a:buNone/>
            </a:pPr>
            <a:r>
              <a:rPr lang="en-US" sz="4491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Conclusão</a:t>
            </a:r>
            <a:endParaRPr lang="en-US" sz="449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Segurança</a:t>
            </a:r>
            <a:endParaRPr lang="en-US" sz="2245" dirty="0"/>
          </a:p>
        </p:txBody>
      </p:sp>
      <p:sp>
        <p:nvSpPr>
          <p:cNvPr id="8" name="Text 3"/>
          <p:cNvSpPr/>
          <p:nvPr/>
        </p:nvSpPr>
        <p:spPr>
          <a:xfrm>
            <a:off x="2423755" y="2488168"/>
            <a:ext cx="5871924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Backup de dados e monitoramento de usuários.</a:t>
            </a:r>
            <a:endParaRPr lang="en-US" sz="190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Flexibilidade</a:t>
            </a:r>
            <a:endParaRPr lang="en-US" sz="2245" dirty="0"/>
          </a:p>
        </p:txBody>
      </p:sp>
      <p:sp>
        <p:nvSpPr>
          <p:cNvPr id="11" name="Text 5"/>
          <p:cNvSpPr/>
          <p:nvPr/>
        </p:nvSpPr>
        <p:spPr>
          <a:xfrm>
            <a:off x="2423755" y="4427339"/>
            <a:ext cx="5871924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Edição de cadastros e conectividade em rede.</a:t>
            </a:r>
            <a:endParaRPr lang="en-US" sz="190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423755" y="5864781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Usabilidade</a:t>
            </a:r>
            <a:endParaRPr lang="en-US" sz="2245" dirty="0"/>
          </a:p>
        </p:txBody>
      </p:sp>
      <p:sp>
        <p:nvSpPr>
          <p:cNvPr id="14" name="Text 7"/>
          <p:cNvSpPr/>
          <p:nvPr/>
        </p:nvSpPr>
        <p:spPr>
          <a:xfrm>
            <a:off x="2423755" y="6366510"/>
            <a:ext cx="5871924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Tratativa de erros e listagem de usuários.</a:t>
            </a:r>
            <a:endParaRPr lang="en-US" sz="190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254</Words>
  <Application>Microsoft Office PowerPoint</Application>
  <PresentationFormat>Personalizar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Cabin</vt:lpstr>
      <vt:lpstr>Times New Roman</vt:lpstr>
      <vt:lpstr>Unbounded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Mitchel Mathias</cp:lastModifiedBy>
  <cp:revision>6</cp:revision>
  <dcterms:created xsi:type="dcterms:W3CDTF">2024-07-19T13:31:06Z</dcterms:created>
  <dcterms:modified xsi:type="dcterms:W3CDTF">2024-07-20T00:35:44Z</dcterms:modified>
</cp:coreProperties>
</file>